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259" r:id="rId6"/>
    <p:sldId id="260" r:id="rId7"/>
    <p:sldId id="261" r:id="rId8"/>
    <p:sldId id="262" r:id="rId9"/>
    <p:sldId id="264" r:id="rId10"/>
    <p:sldId id="266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3138" autoAdjust="0"/>
  </p:normalViewPr>
  <p:slideViewPr>
    <p:cSldViewPr snapToGrid="0" snapToObjects="1">
      <p:cViewPr>
        <p:scale>
          <a:sx n="131" d="100"/>
          <a:sy n="131" d="100"/>
        </p:scale>
        <p:origin x="-104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84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94516B89-10E7-4DBF-B406-9EBD1A07F34E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84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0034EC02-5F0F-4BE9-B962-2049C99B1F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90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r">
              <a:defRPr sz="1200"/>
            </a:lvl1pPr>
          </a:lstStyle>
          <a:p>
            <a:fld id="{96B60540-A9AC-4DBB-B26D-C0240226AB60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6" tIns="47448" rIns="94896" bIns="4744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896" tIns="47448" rIns="94896" bIns="474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r">
              <a:defRPr sz="1200"/>
            </a:lvl1pPr>
          </a:lstStyle>
          <a:p>
            <a:fld id="{DCB96F1A-2195-4685-BB5F-0824943EA1D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28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Explain the concept of LEO as a collection of eLearning applications. Include</a:t>
            </a:r>
            <a:r>
              <a:rPr lang="en-AU" baseline="0" dirty="0" smtClean="0"/>
              <a:t> Adobe Connect, virtual Classroom and webinars.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6F1A-2195-4685-BB5F-0824943EA1D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24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00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31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60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3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46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380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59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8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048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23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5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28A5-F8C9-7247-9853-E0C8C618FA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6D78-D6A3-3445-B25E-FDA4C03506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682" y="300310"/>
            <a:ext cx="1714500" cy="609600"/>
          </a:xfrm>
          <a:prstGeom prst="rect">
            <a:avLst/>
          </a:prstGeom>
        </p:spPr>
      </p:pic>
      <p:pic>
        <p:nvPicPr>
          <p:cNvPr id="12" name="Picture 11" descr="bann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3480"/>
            <a:ext cx="9144000" cy="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E5E0-FD90-429D-96F7-37F9B3AD9253}" type="datetimeFigureOut">
              <a:rPr lang="en-AU" smtClean="0"/>
              <a:pPr/>
              <a:t>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028C-0FCD-4E5D-847D-3751BC7CC6C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89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://office.microsoft.com/en-au/powerpoint-help/turn-your-presentation-into-a-video-HA010336763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udacity.sourceforge.ne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9320" y="1701474"/>
            <a:ext cx="648536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EDFD127/167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Saving a PowerPoint</a:t>
            </a:r>
          </a:p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As </a:t>
            </a:r>
          </a:p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Myriad Pro" pitchFamily="34" charset="0"/>
              </a:rPr>
              <a:t>Video</a:t>
            </a:r>
            <a:endParaRPr lang="en-US" sz="5400" b="1" dirty="0" smtClean="0">
              <a:solidFill>
                <a:schemeClr val="accent1">
                  <a:lumMod val="50000"/>
                </a:schemeClr>
              </a:solidFill>
              <a:latin typeface="Myriad Pro" pitchFamily="34" charset="0"/>
            </a:endParaRPr>
          </a:p>
          <a:p>
            <a:pPr algn="ctr"/>
            <a:endParaRPr lang="en-A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83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4" y="471714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Audacity</a:t>
            </a:r>
            <a:endParaRPr lang="en-AU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1309967"/>
            <a:ext cx="8665720" cy="43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1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1302710"/>
            <a:ext cx="8709086" cy="43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452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Effe</a:t>
            </a:r>
            <a:r>
              <a:rPr lang="en-AU" sz="4800" u="sng" dirty="0" smtClean="0"/>
              <a:t>c</a:t>
            </a:r>
            <a:r>
              <a:rPr lang="en-AU" sz="4800" dirty="0" smtClean="0"/>
              <a:t>t – Amplify…</a:t>
            </a:r>
            <a:endParaRPr lang="en-A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462213"/>
            <a:ext cx="25050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54622" y="1393367"/>
            <a:ext cx="539378" cy="362859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69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1531257"/>
            <a:ext cx="78483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/>
              <a:t>Once you have created a PowerPoint</a:t>
            </a:r>
          </a:p>
          <a:p>
            <a:r>
              <a:rPr lang="en-AU" sz="3600" dirty="0" smtClean="0"/>
              <a:t>Using </a:t>
            </a:r>
            <a:r>
              <a:rPr lang="en-AU" sz="3600" dirty="0"/>
              <a:t>PowerPoint 2010 y</a:t>
            </a:r>
            <a:r>
              <a:rPr lang="en-AU" sz="3600" dirty="0" smtClean="0"/>
              <a:t>ou can save the </a:t>
            </a:r>
          </a:p>
          <a:p>
            <a:r>
              <a:rPr lang="en-AU" sz="3600" dirty="0" smtClean="0"/>
              <a:t>PowerPoint as a WMV Video File.</a:t>
            </a:r>
          </a:p>
          <a:p>
            <a:endParaRPr lang="en-AU" dirty="0" smtClean="0"/>
          </a:p>
        </p:txBody>
      </p:sp>
      <p:pic>
        <p:nvPicPr>
          <p:cNvPr id="4" name="slide1 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63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1436654"/>
            <a:ext cx="7289800" cy="44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Click File</a:t>
            </a:r>
            <a:endParaRPr lang="en-AU" sz="4800" dirty="0"/>
          </a:p>
        </p:txBody>
      </p:sp>
      <p:pic>
        <p:nvPicPr>
          <p:cNvPr id="5" name="slide2 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" y="1436654"/>
            <a:ext cx="7289800" cy="44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Click File</a:t>
            </a:r>
            <a:endParaRPr lang="en-AU" sz="4800" dirty="0"/>
          </a:p>
        </p:txBody>
      </p:sp>
      <p:sp>
        <p:nvSpPr>
          <p:cNvPr id="3" name="Oval 2"/>
          <p:cNvSpPr/>
          <p:nvPr/>
        </p:nvSpPr>
        <p:spPr>
          <a:xfrm>
            <a:off x="820057" y="1371600"/>
            <a:ext cx="464457" cy="326571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8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44" y="1436654"/>
            <a:ext cx="7289799" cy="44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455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Click Save &amp; Send</a:t>
            </a:r>
            <a:endParaRPr lang="en-AU" sz="4800" dirty="0"/>
          </a:p>
        </p:txBody>
      </p:sp>
      <p:sp>
        <p:nvSpPr>
          <p:cNvPr id="3" name="Oval 2"/>
          <p:cNvSpPr/>
          <p:nvPr/>
        </p:nvSpPr>
        <p:spPr>
          <a:xfrm>
            <a:off x="820056" y="2648857"/>
            <a:ext cx="870858" cy="326571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75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44" y="1436654"/>
            <a:ext cx="7289799" cy="44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5131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/>
              <a:t>Click Create a Video</a:t>
            </a:r>
            <a:endParaRPr lang="en-AU" sz="4800" dirty="0"/>
          </a:p>
        </p:txBody>
      </p:sp>
      <p:sp>
        <p:nvSpPr>
          <p:cNvPr id="4" name="Oval 3"/>
          <p:cNvSpPr/>
          <p:nvPr/>
        </p:nvSpPr>
        <p:spPr>
          <a:xfrm>
            <a:off x="1531256" y="3853543"/>
            <a:ext cx="870858" cy="326571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2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945" y="1436654"/>
            <a:ext cx="7289797" cy="44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7944" y="471714"/>
            <a:ext cx="4697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Click Create Video</a:t>
            </a:r>
            <a:endParaRPr lang="en-AU" sz="4800" dirty="0"/>
          </a:p>
        </p:txBody>
      </p:sp>
      <p:sp>
        <p:nvSpPr>
          <p:cNvPr id="4" name="Oval 3"/>
          <p:cNvSpPr/>
          <p:nvPr/>
        </p:nvSpPr>
        <p:spPr>
          <a:xfrm>
            <a:off x="2619828" y="2823027"/>
            <a:ext cx="730412" cy="493486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6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4" y="471714"/>
            <a:ext cx="1422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Links</a:t>
            </a:r>
            <a:endParaRPr lang="en-AU" sz="4800" dirty="0"/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302711"/>
            <a:ext cx="7451724" cy="45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4" y="471714"/>
            <a:ext cx="1422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Links</a:t>
            </a:r>
            <a:endParaRPr lang="en-AU" sz="4800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302711"/>
            <a:ext cx="7705724" cy="46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1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 - &amp;quot;Supported Browsers&amp;quot;&quot;/&gt;&lt;property id=&quot;20307&quot; value=&quot;256&quot;/&gt;&lt;/object&gt;&lt;object type=&quot;3&quot; unique_id=&quot;10005&quot;&gt;&lt;property id=&quot;20148&quot; value=&quot;5&quot;/&gt;&lt;property id=&quot;20300&quot; value=&quot;Slide 4 - &amp;quot;Login to LEO &amp;quot;&quot;/&gt;&lt;property id=&quot;20307&quot; value=&quot;257&quot;/&gt;&lt;/object&gt;&lt;object type=&quot;3&quot; unique_id=&quot;10006&quot;&gt;&lt;property id=&quot;20148&quot; value=&quot;5&quot;/&gt;&lt;property id=&quot;20300&quot; value=&quot;Slide 5 - &amp;quot;LEO Home Page&amp;quot;&quot;/&gt;&lt;property id=&quot;20307&quot; value=&quot;258&quot;/&gt;&lt;/object&gt;&lt;object type=&quot;3&quot; unique_id=&quot;10012&quot;&gt;&lt;property id=&quot;20148&quot; value=&quot;5&quot;/&gt;&lt;property id=&quot;20300&quot; value=&quot;Slide 1&quot;/&gt;&lt;property id=&quot;20307&quot; value=&quot;259&quot;/&gt;&lt;/object&gt;&lt;object type=&quot;3&quot; unique_id=&quot;10049&quot;&gt;&lt;property id=&quot;20148&quot; value=&quot;5&quot;/&gt;&lt;property id=&quot;20300&quot; value=&quot;Slide 6 - &amp;quot;Navigation&amp;quot;&quot;/&gt;&lt;property id=&quot;20307&quot; value=&quot;260&quot;/&gt;&lt;/object&gt;&lt;object type=&quot;3&quot; unique_id=&quot;10050&quot;&gt;&lt;property id=&quot;20148&quot; value=&quot;5&quot;/&gt;&lt;property id=&quot;20300&quot; value=&quot;Slide 7 - &amp;quot;My Home&amp;quot;&quot;/&gt;&lt;property id=&quot;20307&quot; value=&quot;261&quot;/&gt;&lt;/object&gt;&lt;object type=&quot;3&quot; unique_id=&quot;10109&quot;&gt;&lt;property id=&quot;20148&quot; value=&quot;5&quot;/&gt;&lt;property id=&quot;20300&quot; value=&quot;Slide 12 - &amp;quot;Further assistance:   Please contact either:    - Lecturer in Charge of your Unit; - The LEO Support Desk    The S&quot;/&gt;&lt;property id=&quot;20307&quot; value=&quot;262&quot;/&gt;&lt;/object&gt;&lt;object type=&quot;3&quot; unique_id=&quot;10132&quot;&gt;&lt;property id=&quot;20148&quot; value=&quot;5&quot;/&gt;&lt;property id=&quot;20300&quot; value=&quot;Slide 8 - &amp;quot;My Units&amp;quot;&quot;/&gt;&lt;property id=&quot;20307&quot; value=&quot;265&quot;/&gt;&lt;/object&gt;&lt;object type=&quot;3&quot; unique_id=&quot;10272&quot;&gt;&lt;property id=&quot;20148&quot; value=&quot;5&quot;/&gt;&lt;property id=&quot;20300&quot; value=&quot;Slide 9 - &amp;quot;Resources Block&amp;quot;&quot;/&gt;&lt;property id=&quot;20307&quot; value=&quot;271&quot;/&gt;&lt;/object&gt;&lt;object type=&quot;3&quot; unique_id=&quot;10273&quot;&gt;&lt;property id=&quot;20148&quot; value=&quot;5&quot;/&gt;&lt;property id=&quot;20300&quot; value=&quot;Slide 10 - &amp;quot;LEO Guides for Students &amp;quot;&quot;/&gt;&lt;property id=&quot;20307&quot; value=&quot;272&quot;/&gt;&lt;/object&gt;&lt;object type=&quot;3&quot; unique_id=&quot;10274&quot;&gt;&lt;property id=&quot;20148&quot; value=&quot;5&quot;/&gt;&lt;property id=&quot;20300&quot; value=&quot;Slide 11 - &amp;quot;Technical Support Area &amp;quot;&quot;/&gt;&lt;property id=&quot;20307&quot; value=&quot;273&quot;/&gt;&lt;/object&gt;&lt;object type=&quot;3&quot; unique_id=&quot;10276&quot;&gt;&lt;property id=&quot;20148&quot; value=&quot;5&quot;/&gt;&lt;property id=&quot;20300&quot; value=&quot;Slide 3 - &amp;quot;LEO via ACU website 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EO Browser sup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57AC2347A4A4D8A5595229417A7F7" ma:contentTypeVersion="0" ma:contentTypeDescription="Create a new document." ma:contentTypeScope="" ma:versionID="30e2cd6d4c8ea9915fba14879ed3c57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21A747-8D9D-4735-B474-C92D300EBF19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D8517A6-0D9E-4384-B55D-C6E31B37D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89D099D-0FC2-462E-8AF6-65C96E254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LEO Browser support</Template>
  <TotalTime>3759</TotalTime>
  <Words>70</Words>
  <Application>Microsoft Office PowerPoint</Application>
  <PresentationFormat>On-screen Show (4:3)</PresentationFormat>
  <Paragraphs>18</Paragraphs>
  <Slides>11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LEO Browser support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LTC</dc:creator>
  <cp:lastModifiedBy>ACU</cp:lastModifiedBy>
  <cp:revision>267</cp:revision>
  <cp:lastPrinted>2014-02-02T21:55:53Z</cp:lastPrinted>
  <dcterms:created xsi:type="dcterms:W3CDTF">2011-11-09T23:04:34Z</dcterms:created>
  <dcterms:modified xsi:type="dcterms:W3CDTF">2014-04-07T00:17:31Z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0x01010004A57AC2347A4A4D8A5595229417A7F7</vt:lpwstr>
  </property>
</Properties>
</file>